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7" r:id="rId3"/>
    <p:sldId id="257" r:id="rId4"/>
    <p:sldId id="272" r:id="rId5"/>
    <p:sldId id="285" r:id="rId6"/>
    <p:sldId id="286" r:id="rId7"/>
    <p:sldId id="287" r:id="rId8"/>
    <p:sldId id="288" r:id="rId9"/>
    <p:sldId id="289" r:id="rId10"/>
    <p:sldId id="290" r:id="rId11"/>
    <p:sldId id="273" r:id="rId12"/>
    <p:sldId id="274" r:id="rId13"/>
    <p:sldId id="275" r:id="rId14"/>
    <p:sldId id="258" r:id="rId15"/>
    <p:sldId id="283" r:id="rId16"/>
    <p:sldId id="280" r:id="rId17"/>
    <p:sldId id="259" r:id="rId18"/>
    <p:sldId id="260" r:id="rId19"/>
    <p:sldId id="261" r:id="rId20"/>
    <p:sldId id="262" r:id="rId21"/>
    <p:sldId id="263" r:id="rId22"/>
    <p:sldId id="278" r:id="rId23"/>
    <p:sldId id="282" r:id="rId24"/>
    <p:sldId id="291" r:id="rId25"/>
    <p:sldId id="264" r:id="rId26"/>
    <p:sldId id="265" r:id="rId27"/>
    <p:sldId id="266" r:id="rId28"/>
    <p:sldId id="284" r:id="rId29"/>
    <p:sldId id="267" r:id="rId30"/>
    <p:sldId id="268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5" r:id="rId75"/>
    <p:sldId id="336" r:id="rId76"/>
    <p:sldId id="337" r:id="rId77"/>
    <p:sldId id="338" r:id="rId78"/>
    <p:sldId id="279" r:id="rId79"/>
    <p:sldId id="281" r:id="rId80"/>
    <p:sldId id="270" r:id="rId81"/>
    <p:sldId id="271" r:id="rId8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Rg st="1" end="34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80" autoAdjust="0"/>
    <p:restoredTop sz="94660"/>
  </p:normalViewPr>
  <p:slideViewPr>
    <p:cSldViewPr snapToGrid="0">
      <p:cViewPr varScale="1">
        <p:scale>
          <a:sx n="67" d="100"/>
          <a:sy n="67" d="100"/>
        </p:scale>
        <p:origin x="7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31C5CB-0710-4E7F-B6C9-20CEC4E63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3153" y="1510392"/>
            <a:ext cx="7766936" cy="1804307"/>
          </a:xfrm>
        </p:spPr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志仁國際法律事務所</a:t>
            </a:r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開幕茶會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9B0763E-C019-46A9-BF7F-9517C0CB5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514849"/>
            <a:ext cx="7766936" cy="1404257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solidFill>
                  <a:srgbClr val="0070C0"/>
                </a:solidFill>
              </a:rPr>
              <a:t>108.9.28</a:t>
            </a:r>
            <a:endParaRPr lang="zh-TW" altLang="en-US" sz="3600" dirty="0">
              <a:solidFill>
                <a:srgbClr val="0070C0"/>
              </a:solidFill>
            </a:endParaRPr>
          </a:p>
        </p:txBody>
      </p:sp>
      <p:pic>
        <p:nvPicPr>
          <p:cNvPr id="5" name="14 トラック14 1">
            <a:hlinkClick r:id="" action="ppaction://media"/>
            <a:extLst>
              <a:ext uri="{FF2B5EF4-FFF2-40B4-BE49-F238E27FC236}">
                <a16:creationId xmlns:a16="http://schemas.microsoft.com/office/drawing/2014/main" id="{2AD3B4EE-4F32-452E-BCE7-9001688664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9175" y="660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61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945BD2-7BA8-486D-8FF8-5308F29F8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附上個人獨照</a:t>
            </a:r>
            <a:r>
              <a:rPr lang="en-US" altLang="zh-TW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-2</a:t>
            </a:r>
            <a:endParaRPr lang="zh-TW" altLang="en-US" sz="4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08CEDDC-200D-4FA0-891A-0B5E672F0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6729" y="1355271"/>
            <a:ext cx="3845378" cy="4972049"/>
          </a:xfrm>
        </p:spPr>
      </p:pic>
    </p:spTree>
    <p:extLst>
      <p:ext uri="{BB962C8B-B14F-4D97-AF65-F5344CB8AC3E}">
        <p14:creationId xmlns:p14="http://schemas.microsoft.com/office/powerpoint/2010/main" val="746901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289957"/>
            <a:ext cx="8596668" cy="567417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再者，感謝我親愛的</a:t>
            </a:r>
            <a:r>
              <a:rPr lang="zh-TW" altLang="en-US" sz="40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老婆</a:t>
            </a:r>
            <a:r>
              <a:rPr lang="zh-TW" altLang="en-US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、三個讓我常常血壓飆升的</a:t>
            </a:r>
            <a:r>
              <a:rPr lang="zh-TW" altLang="en-US" sz="40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孩子</a:t>
            </a:r>
            <a:r>
              <a:rPr lang="zh-TW" altLang="en-US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、兩位犧牲自己成就我唸書的</a:t>
            </a:r>
            <a:r>
              <a:rPr lang="zh-TW" altLang="en-US" sz="40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姐姐</a:t>
            </a:r>
            <a:r>
              <a:rPr lang="zh-TW" altLang="en-US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、回家後煮好熱騰騰飯菜，讓我無後顧之憂的</a:t>
            </a:r>
            <a:r>
              <a:rPr lang="zh-TW" altLang="en-US" sz="40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老爸</a:t>
            </a:r>
            <a:r>
              <a:rPr lang="zh-TW" altLang="en-US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，是你們讓我的生活多采多姿。</a:t>
            </a:r>
          </a:p>
        </p:txBody>
      </p:sp>
    </p:spTree>
    <p:extLst>
      <p:ext uri="{BB962C8B-B14F-4D97-AF65-F5344CB8AC3E}">
        <p14:creationId xmlns:p14="http://schemas.microsoft.com/office/powerpoint/2010/main" val="1045189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333501"/>
            <a:ext cx="8596668" cy="470786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以黃姐為中心點，拈華惹艸愛的好友們、秘書雅婷在事務所成立的過程中給予的種種協助，更讓我們感懷在心。</a:t>
            </a:r>
          </a:p>
        </p:txBody>
      </p:sp>
    </p:spTree>
    <p:extLst>
      <p:ext uri="{BB962C8B-B14F-4D97-AF65-F5344CB8AC3E}">
        <p14:creationId xmlns:p14="http://schemas.microsoft.com/office/powerpoint/2010/main" val="3827332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295400"/>
            <a:ext cx="8596668" cy="472963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成長過程中的林雲琴、張秀人老師、研究階段的教授們、司法官學習階段的各位學長老師、長官們，所為的指導和教誨，縱然轉任律師，仍是不敢或忘。</a:t>
            </a:r>
          </a:p>
        </p:txBody>
      </p:sp>
    </p:spTree>
    <p:extLst>
      <p:ext uri="{BB962C8B-B14F-4D97-AF65-F5344CB8AC3E}">
        <p14:creationId xmlns:p14="http://schemas.microsoft.com/office/powerpoint/2010/main" val="1370762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33C092-D1C3-46E6-B920-AB7B3D0A5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CA4C476-FFEA-498A-8CAD-D2F241B65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609600"/>
            <a:ext cx="8596668" cy="571772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還有司法官</a:t>
            </a:r>
            <a:r>
              <a:rPr lang="en-US" altLang="zh-TW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41</a:t>
            </a:r>
            <a:r>
              <a:rPr lang="zh-TW" altLang="en-US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期酒池肉林的好友們、曾與我們共事、院檢辛苦的學長姐、學弟妹們，把這麼好的事務所讓賢給我們的謝憲杰律師</a:t>
            </a:r>
            <a:r>
              <a:rPr lang="en-US" altLang="zh-TW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以及無數親朋好友對我們的支持鼓勵，以下這些心意，讓我們在篳路藍縷的創業路上，有了堅強的後盾。</a:t>
            </a:r>
          </a:p>
        </p:txBody>
      </p:sp>
    </p:spTree>
    <p:extLst>
      <p:ext uri="{BB962C8B-B14F-4D97-AF65-F5344CB8AC3E}">
        <p14:creationId xmlns:p14="http://schemas.microsoft.com/office/powerpoint/2010/main" val="4946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2E0388-C5FF-474C-ABD8-74D9C6AAF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  <a:latin typeface="+mj-ea"/>
              </a:rPr>
              <a:t>鋼筆及題字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74A9E70-5AEE-467B-8E9D-A9DD73BC15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1137" y="1428750"/>
            <a:ext cx="3704256" cy="4613275"/>
          </a:xfrm>
        </p:spPr>
      </p:pic>
    </p:spTree>
    <p:extLst>
      <p:ext uri="{BB962C8B-B14F-4D97-AF65-F5344CB8AC3E}">
        <p14:creationId xmlns:p14="http://schemas.microsoft.com/office/powerpoint/2010/main" val="3326271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BD99F0-CF84-48A2-A316-1A33F5A90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  <a:latin typeface="+mn-ea"/>
                <a:ea typeface="+mn-ea"/>
              </a:rPr>
              <a:t>桂格養氣人蔘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09215901-6672-4250-9A59-5EF47E455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4079907" y="304311"/>
            <a:ext cx="3907004" cy="6596746"/>
          </a:xfrm>
        </p:spPr>
      </p:pic>
    </p:spTree>
    <p:extLst>
      <p:ext uri="{BB962C8B-B14F-4D97-AF65-F5344CB8AC3E}">
        <p14:creationId xmlns:p14="http://schemas.microsoft.com/office/powerpoint/2010/main" val="78666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18CFAA-2442-4413-BD55-9E42BFB0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0070C0"/>
                </a:solidFill>
                <a:latin typeface="+mj-ea"/>
              </a:rPr>
              <a:t>A4</a:t>
            </a:r>
            <a:r>
              <a:rPr lang="zh-TW" altLang="en-US" dirty="0">
                <a:solidFill>
                  <a:srgbClr val="0070C0"/>
                </a:solidFill>
                <a:latin typeface="+mj-ea"/>
              </a:rPr>
              <a:t>影印紙</a:t>
            </a:r>
            <a:r>
              <a:rPr lang="en-US" altLang="zh-TW" dirty="0">
                <a:solidFill>
                  <a:srgbClr val="0070C0"/>
                </a:solidFill>
                <a:latin typeface="+mj-ea"/>
              </a:rPr>
              <a:t>4</a:t>
            </a:r>
            <a:r>
              <a:rPr lang="zh-TW" altLang="en-US">
                <a:solidFill>
                  <a:srgbClr val="0070C0"/>
                </a:solidFill>
                <a:latin typeface="+mj-ea"/>
              </a:rPr>
              <a:t>箱</a:t>
            </a:r>
            <a:endParaRPr lang="zh-TW" altLang="en-US" dirty="0">
              <a:solidFill>
                <a:srgbClr val="0070C0"/>
              </a:solidFill>
              <a:latin typeface="+mj-ea"/>
            </a:endParaRP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F7F14085-9081-4166-961D-6E0DCABBF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2784" y="1274397"/>
            <a:ext cx="3512903" cy="4685985"/>
          </a:xfrm>
        </p:spPr>
      </p:pic>
    </p:spTree>
    <p:extLst>
      <p:ext uri="{BB962C8B-B14F-4D97-AF65-F5344CB8AC3E}">
        <p14:creationId xmlns:p14="http://schemas.microsoft.com/office/powerpoint/2010/main" val="1793582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F56485-4DBA-4AE3-99B5-D3FEEDBB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  <a:latin typeface="+mj-ea"/>
              </a:rPr>
              <a:t>雀巢膠囊咖啡機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7B6197DB-C07E-4013-A4B9-606187C96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4473" y="1714500"/>
            <a:ext cx="3255220" cy="4221389"/>
          </a:xfrm>
        </p:spPr>
      </p:pic>
    </p:spTree>
    <p:extLst>
      <p:ext uri="{BB962C8B-B14F-4D97-AF65-F5344CB8AC3E}">
        <p14:creationId xmlns:p14="http://schemas.microsoft.com/office/powerpoint/2010/main" val="1325700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2890BD-360E-4301-9EA1-B355B1BDA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  <a:latin typeface="+mj-ea"/>
              </a:rPr>
              <a:t>日立空氣清淨機</a:t>
            </a:r>
            <a:r>
              <a:rPr lang="en-US" altLang="zh-TW" dirty="0">
                <a:solidFill>
                  <a:srgbClr val="0070C0"/>
                </a:solidFill>
                <a:latin typeface="+mj-ea"/>
              </a:rPr>
              <a:t>4</a:t>
            </a:r>
            <a:r>
              <a:rPr lang="zh-TW" altLang="en-US" dirty="0">
                <a:solidFill>
                  <a:srgbClr val="0070C0"/>
                </a:solidFill>
                <a:latin typeface="+mj-ea"/>
              </a:rPr>
              <a:t>台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2E999E6C-DF28-4717-B259-F9CCB3B61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6937" y="1801360"/>
            <a:ext cx="3361356" cy="4321854"/>
          </a:xfrm>
        </p:spPr>
      </p:pic>
    </p:spTree>
    <p:extLst>
      <p:ext uri="{BB962C8B-B14F-4D97-AF65-F5344CB8AC3E}">
        <p14:creationId xmlns:p14="http://schemas.microsoft.com/office/powerpoint/2010/main" val="338382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0FB63B-8F0A-4074-B186-DAF688D30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4429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志仁國際法律事務所</a:t>
            </a:r>
            <a:br>
              <a:rPr lang="en-US" altLang="zh-TW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開幕茶會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8D00B00-1E87-4DE0-9FF0-A98C31A0D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43743"/>
            <a:ext cx="9065380" cy="597081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00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00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入場、寒暄、事務所參觀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00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精靈姐姐說故事        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地點：</a:t>
            </a:r>
            <a:r>
              <a:rPr lang="en-US" altLang="zh-TW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樓陽台區</a:t>
            </a:r>
            <a:endParaRPr lang="en-US" altLang="zh-TW" sz="28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弦樂演出（李商宇老師、賴立文老師）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           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地點：</a:t>
            </a:r>
            <a:r>
              <a:rPr lang="en-US" altLang="zh-TW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樓大會議室</a:t>
            </a:r>
            <a:endParaRPr lang="en-US" altLang="zh-TW" sz="28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13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13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弦樂演出（賴立文老師）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           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地點：</a:t>
            </a:r>
            <a:r>
              <a:rPr lang="en-US" altLang="zh-TW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樓大會議室</a:t>
            </a:r>
            <a:endParaRPr lang="en-US" altLang="zh-TW" sz="28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13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00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精靈姐姐說故事</a:t>
            </a: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           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地點：</a:t>
            </a:r>
            <a:r>
              <a:rPr lang="en-US" altLang="zh-TW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樓陽台區</a:t>
            </a: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                                         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33440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82BFA7-610C-4D7D-9059-D0845F17B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  <a:latin typeface="+mj-ea"/>
              </a:rPr>
              <a:t>東芝微波爐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431DFE7F-567F-4048-B90B-69720955D9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1496" y="1579368"/>
            <a:ext cx="5344352" cy="4360182"/>
          </a:xfrm>
        </p:spPr>
      </p:pic>
    </p:spTree>
    <p:extLst>
      <p:ext uri="{BB962C8B-B14F-4D97-AF65-F5344CB8AC3E}">
        <p14:creationId xmlns:p14="http://schemas.microsoft.com/office/powerpoint/2010/main" val="1268001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E20545-D071-4598-8037-B4646F27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</p:spPr>
        <p:txBody>
          <a:bodyPr/>
          <a:lstStyle/>
          <a:p>
            <a:r>
              <a:rPr lang="zh-TW" altLang="en-US" dirty="0"/>
              <a:t>   </a:t>
            </a:r>
            <a:r>
              <a:rPr lang="zh-TW" altLang="en-US" dirty="0">
                <a:solidFill>
                  <a:srgbClr val="0070C0"/>
                </a:solidFill>
                <a:latin typeface="+mj-ea"/>
              </a:rPr>
              <a:t>匾  額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F55CF863-49AF-4196-B04E-41E2CEAE99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7505" y="1387929"/>
            <a:ext cx="6118856" cy="4670426"/>
          </a:xfrm>
        </p:spPr>
      </p:pic>
    </p:spTree>
    <p:extLst>
      <p:ext uri="{BB962C8B-B14F-4D97-AF65-F5344CB8AC3E}">
        <p14:creationId xmlns:p14="http://schemas.microsoft.com/office/powerpoint/2010/main" val="1878678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E13BC3-1139-4F21-A85F-E31F0C031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7929" y="551241"/>
            <a:ext cx="7641145" cy="1096899"/>
          </a:xfrm>
        </p:spPr>
        <p:txBody>
          <a:bodyPr/>
          <a:lstStyle/>
          <a:p>
            <a:pPr algn="l"/>
            <a:r>
              <a:rPr lang="zh-TW" altLang="en-US" sz="4000" dirty="0">
                <a:solidFill>
                  <a:srgbClr val="0070C0"/>
                </a:solidFill>
                <a:latin typeface="+mj-ea"/>
              </a:rPr>
              <a:t>匾  額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4B161FB-8FAE-462F-963D-4DC6390BE4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A1DC14C-EF1B-44BE-9F0D-4DCFB360B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022" y="1710268"/>
            <a:ext cx="5542924" cy="415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26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0D2722-5CA2-404C-80F7-8E85480B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</a:rPr>
              <a:t>碎紙機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99681C75-403E-4FE0-B468-AF283904E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1850" y="1338944"/>
            <a:ext cx="3518807" cy="4416877"/>
          </a:xfrm>
        </p:spPr>
      </p:pic>
    </p:spTree>
    <p:extLst>
      <p:ext uri="{BB962C8B-B14F-4D97-AF65-F5344CB8AC3E}">
        <p14:creationId xmlns:p14="http://schemas.microsoft.com/office/powerpoint/2010/main" val="1545744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0D2722-5CA2-404C-80F7-8E85480B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</a:rPr>
              <a:t>驗鈔機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25BE68C-A92A-4B8D-8473-C6E3801FC7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0835" y="1485901"/>
            <a:ext cx="4343400" cy="4564289"/>
          </a:xfrm>
        </p:spPr>
      </p:pic>
    </p:spTree>
    <p:extLst>
      <p:ext uri="{BB962C8B-B14F-4D97-AF65-F5344CB8AC3E}">
        <p14:creationId xmlns:p14="http://schemas.microsoft.com/office/powerpoint/2010/main" val="3931857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05E21B-70C7-4206-ADDC-BFADB3878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  <a:latin typeface="+mj-ea"/>
              </a:rPr>
              <a:t>大金空氣清淨機</a:t>
            </a:r>
            <a:r>
              <a:rPr lang="en-US" altLang="zh-TW" dirty="0">
                <a:solidFill>
                  <a:srgbClr val="0070C0"/>
                </a:solidFill>
                <a:latin typeface="+mj-ea"/>
              </a:rPr>
              <a:t>3</a:t>
            </a:r>
            <a:r>
              <a:rPr lang="zh-TW" altLang="en-US" dirty="0">
                <a:solidFill>
                  <a:srgbClr val="0070C0"/>
                </a:solidFill>
                <a:latin typeface="+mj-ea"/>
              </a:rPr>
              <a:t>台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A6D1F16-6D68-4666-ABBF-1DE683822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7650" y="1711553"/>
            <a:ext cx="3206008" cy="4248376"/>
          </a:xfrm>
        </p:spPr>
      </p:pic>
    </p:spTree>
    <p:extLst>
      <p:ext uri="{BB962C8B-B14F-4D97-AF65-F5344CB8AC3E}">
        <p14:creationId xmlns:p14="http://schemas.microsoft.com/office/powerpoint/2010/main" val="1295384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7C9FBB-8CEC-454D-9B6B-8CE3F663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rgbClr val="0070C0"/>
                </a:solidFill>
                <a:latin typeface="+mj-ea"/>
              </a:rPr>
              <a:t>三菱電冰箱</a:t>
            </a:r>
          </a:p>
        </p:txBody>
      </p:sp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54769B36-9D7E-4F50-977F-60D4B7B8D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1137" y="1371600"/>
            <a:ext cx="3753242" cy="4670425"/>
          </a:xfrm>
        </p:spPr>
      </p:pic>
    </p:spTree>
    <p:extLst>
      <p:ext uri="{BB962C8B-B14F-4D97-AF65-F5344CB8AC3E}">
        <p14:creationId xmlns:p14="http://schemas.microsoft.com/office/powerpoint/2010/main" val="708546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DFFA33-F3D1-4EAC-96C7-23F3124E6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  <a:latin typeface="+mj-ea"/>
              </a:rPr>
              <a:t>琉園</a:t>
            </a:r>
            <a:r>
              <a:rPr lang="en-US" altLang="zh-TW" dirty="0">
                <a:solidFill>
                  <a:srgbClr val="0070C0"/>
                </a:solidFill>
                <a:latin typeface="+mj-ea"/>
              </a:rPr>
              <a:t>-</a:t>
            </a:r>
            <a:r>
              <a:rPr lang="zh-TW" altLang="en-US" dirty="0">
                <a:solidFill>
                  <a:srgbClr val="0070C0"/>
                </a:solidFill>
                <a:latin typeface="+mj-ea"/>
              </a:rPr>
              <a:t>福飛揚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DB1767A-7F29-40B1-AD57-8B02C31BEA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5571" y="1270000"/>
            <a:ext cx="3809686" cy="5000625"/>
          </a:xfrm>
        </p:spPr>
      </p:pic>
    </p:spTree>
    <p:extLst>
      <p:ext uri="{BB962C8B-B14F-4D97-AF65-F5344CB8AC3E}">
        <p14:creationId xmlns:p14="http://schemas.microsoft.com/office/powerpoint/2010/main" val="3611486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44F682-D323-4175-A6A3-190A023E6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  <a:latin typeface="+mj-ea"/>
              </a:rPr>
              <a:t>巴西紫水晶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DCF9B16-B94A-492E-9B17-8407821FB0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9579" y="1298122"/>
            <a:ext cx="3837214" cy="4743904"/>
          </a:xfrm>
        </p:spPr>
      </p:pic>
    </p:spTree>
    <p:extLst>
      <p:ext uri="{BB962C8B-B14F-4D97-AF65-F5344CB8AC3E}">
        <p14:creationId xmlns:p14="http://schemas.microsoft.com/office/powerpoint/2010/main" val="1126483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82DEA3-0E32-49F5-A51A-CAAB849D1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  <a:latin typeface="+mj-ea"/>
              </a:rPr>
              <a:t>大師書法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6AF3D1B1-EBC1-4D22-B4F3-A71D70DF5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2722" y="1163691"/>
            <a:ext cx="3687701" cy="4919155"/>
          </a:xfrm>
        </p:spPr>
      </p:pic>
    </p:spTree>
    <p:extLst>
      <p:ext uri="{BB962C8B-B14F-4D97-AF65-F5344CB8AC3E}">
        <p14:creationId xmlns:p14="http://schemas.microsoft.com/office/powerpoint/2010/main" val="1438880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4E3C92-C97C-44D7-B921-83C48CDDB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1FAB9C2-EF36-44C3-B049-6BA21562D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609600"/>
            <a:ext cx="8596668" cy="54317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sz="4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感謝各位嘉賓、大朋友、小朋友百忙之中的蒞臨，分享我們的喜悅。</a:t>
            </a:r>
            <a:endParaRPr lang="en-US" altLang="zh-TW" sz="44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TW" sz="44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4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希望各位在今天都能有一個愉快的時光！！！</a:t>
            </a:r>
          </a:p>
        </p:txBody>
      </p:sp>
    </p:spTree>
    <p:extLst>
      <p:ext uri="{BB962C8B-B14F-4D97-AF65-F5344CB8AC3E}">
        <p14:creationId xmlns:p14="http://schemas.microsoft.com/office/powerpoint/2010/main" val="2949300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C6A585-DE45-4E0B-92BD-44A1FBF4F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  <a:latin typeface="+mj-ea"/>
              </a:rPr>
              <a:t>電腦螢幕</a:t>
            </a:r>
            <a:r>
              <a:rPr lang="en-US" altLang="zh-TW" dirty="0">
                <a:solidFill>
                  <a:srgbClr val="0070C0"/>
                </a:solidFill>
                <a:latin typeface="+mj-ea"/>
              </a:rPr>
              <a:t>2</a:t>
            </a:r>
            <a:r>
              <a:rPr lang="zh-TW" altLang="en-US" dirty="0">
                <a:solidFill>
                  <a:srgbClr val="0070C0"/>
                </a:solidFill>
                <a:latin typeface="+mj-ea"/>
              </a:rPr>
              <a:t>台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C8285780-124C-4964-8153-96E0D3D75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3729" y="1571171"/>
            <a:ext cx="6368143" cy="4388757"/>
          </a:xfrm>
        </p:spPr>
      </p:pic>
    </p:spTree>
    <p:extLst>
      <p:ext uri="{BB962C8B-B14F-4D97-AF65-F5344CB8AC3E}">
        <p14:creationId xmlns:p14="http://schemas.microsoft.com/office/powerpoint/2010/main" val="2794957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66B746-E1BF-4379-AC03-F35A7D790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  <a:latin typeface="+mj-ea"/>
              </a:rPr>
              <a:t>茶葉</a:t>
            </a:r>
            <a:r>
              <a:rPr lang="en-US" altLang="zh-TW" dirty="0">
                <a:solidFill>
                  <a:srgbClr val="0070C0"/>
                </a:solidFill>
                <a:latin typeface="+mj-ea"/>
              </a:rPr>
              <a:t>-1</a:t>
            </a:r>
            <a:endParaRPr lang="zh-TW" altLang="en-US" dirty="0">
              <a:solidFill>
                <a:srgbClr val="0070C0"/>
              </a:solidFill>
              <a:latin typeface="+mj-ea"/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15D9C6D-3943-4634-8A7C-9668F796D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4700" y="1149004"/>
            <a:ext cx="3133725" cy="4893021"/>
          </a:xfrm>
        </p:spPr>
      </p:pic>
    </p:spTree>
    <p:extLst>
      <p:ext uri="{BB962C8B-B14F-4D97-AF65-F5344CB8AC3E}">
        <p14:creationId xmlns:p14="http://schemas.microsoft.com/office/powerpoint/2010/main" val="2426144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FB9041-81EC-4B5D-9829-691E24CFB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  <a:latin typeface="+mj-ea"/>
              </a:rPr>
              <a:t>茶葉</a:t>
            </a:r>
            <a:r>
              <a:rPr lang="en-US" altLang="zh-TW" dirty="0">
                <a:solidFill>
                  <a:srgbClr val="0070C0"/>
                </a:solidFill>
                <a:latin typeface="+mj-ea"/>
              </a:rPr>
              <a:t>-2</a:t>
            </a:r>
            <a:endParaRPr lang="zh-TW" altLang="en-US" dirty="0">
              <a:solidFill>
                <a:srgbClr val="0070C0"/>
              </a:solidFill>
              <a:latin typeface="+mj-ea"/>
            </a:endParaRP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B95B735B-9B23-419A-B648-F004991F2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375" y="1072048"/>
            <a:ext cx="3725801" cy="4969978"/>
          </a:xfrm>
        </p:spPr>
      </p:pic>
    </p:spTree>
    <p:extLst>
      <p:ext uri="{BB962C8B-B14F-4D97-AF65-F5344CB8AC3E}">
        <p14:creationId xmlns:p14="http://schemas.microsoft.com/office/powerpoint/2010/main" val="7283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AD20A8-A7AE-454C-9B69-4DB4E7AE6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  <a:latin typeface="+mj-ea"/>
              </a:rPr>
              <a:t>電動釘書機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5B6177E-1B7B-49FA-9CA3-50B79313D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7227" y="2160588"/>
            <a:ext cx="5177584" cy="3881437"/>
          </a:xfrm>
        </p:spPr>
      </p:pic>
    </p:spTree>
    <p:extLst>
      <p:ext uri="{BB962C8B-B14F-4D97-AF65-F5344CB8AC3E}">
        <p14:creationId xmlns:p14="http://schemas.microsoft.com/office/powerpoint/2010/main" val="1719342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DC3BA1-F46E-48DE-81ED-321E822CF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  <a:latin typeface="+mj-ea"/>
              </a:rPr>
              <a:t>球棒</a:t>
            </a:r>
            <a:r>
              <a:rPr lang="en-US" altLang="zh-TW" dirty="0">
                <a:solidFill>
                  <a:srgbClr val="0070C0"/>
                </a:solidFill>
              </a:rPr>
              <a:t>……</a:t>
            </a:r>
            <a:endParaRPr lang="zh-TW" altLang="en-US" dirty="0">
              <a:solidFill>
                <a:srgbClr val="0070C0"/>
              </a:solidFill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8EF1957-6681-494C-BD75-A4579189C2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4046" y="2160588"/>
            <a:ext cx="8203946" cy="3881437"/>
          </a:xfrm>
        </p:spPr>
      </p:pic>
    </p:spTree>
    <p:extLst>
      <p:ext uri="{BB962C8B-B14F-4D97-AF65-F5344CB8AC3E}">
        <p14:creationId xmlns:p14="http://schemas.microsoft.com/office/powerpoint/2010/main" val="1502493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B40AD1-6EC1-4278-B139-4709930C5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  <a:latin typeface="+mj-ea"/>
              </a:rPr>
              <a:t>護貝機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81D9A52-4877-4B24-8445-EFE998BD8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3085" y="1447800"/>
            <a:ext cx="5724763" cy="4594225"/>
          </a:xfrm>
        </p:spPr>
      </p:pic>
    </p:spTree>
    <p:extLst>
      <p:ext uri="{BB962C8B-B14F-4D97-AF65-F5344CB8AC3E}">
        <p14:creationId xmlns:p14="http://schemas.microsoft.com/office/powerpoint/2010/main" val="2361350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A9540A-4B85-43CB-9ED2-CB4C92094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  <a:latin typeface="+mj-ea"/>
              </a:rPr>
              <a:t>咖啡機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BF41BBA-4748-460E-B893-22203A5AF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7050" y="1554866"/>
            <a:ext cx="3363851" cy="4487160"/>
          </a:xfrm>
        </p:spPr>
      </p:pic>
    </p:spTree>
    <p:extLst>
      <p:ext uri="{BB962C8B-B14F-4D97-AF65-F5344CB8AC3E}">
        <p14:creationId xmlns:p14="http://schemas.microsoft.com/office/powerpoint/2010/main" val="1625365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57E18D-CCFB-4D73-9699-351DCD25A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231E2CC-CCB0-4CC3-AF0B-DD9AD7A32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477" y="1228726"/>
            <a:ext cx="8647525" cy="4813300"/>
          </a:xfrm>
        </p:spPr>
      </p:pic>
    </p:spTree>
    <p:extLst>
      <p:ext uri="{BB962C8B-B14F-4D97-AF65-F5344CB8AC3E}">
        <p14:creationId xmlns:p14="http://schemas.microsoft.com/office/powerpoint/2010/main" val="2455656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CB5C03-F704-4FDE-8194-AD8515E69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204" y="710066"/>
            <a:ext cx="8596668" cy="1320800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4EE1F67-FE94-43FC-B351-1151F64DD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7546" y="710066"/>
            <a:ext cx="4061429" cy="5417684"/>
          </a:xfrm>
        </p:spPr>
      </p:pic>
    </p:spTree>
    <p:extLst>
      <p:ext uri="{BB962C8B-B14F-4D97-AF65-F5344CB8AC3E}">
        <p14:creationId xmlns:p14="http://schemas.microsoft.com/office/powerpoint/2010/main" val="1023041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B7D401-4A4D-4339-821B-4FDC48BCA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5B6C721-F444-4288-8E8F-1D98CA8CAA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2775" y="609600"/>
            <a:ext cx="4684185" cy="6248400"/>
          </a:xfrm>
        </p:spPr>
      </p:pic>
    </p:spTree>
    <p:extLst>
      <p:ext uri="{BB962C8B-B14F-4D97-AF65-F5344CB8AC3E}">
        <p14:creationId xmlns:p14="http://schemas.microsoft.com/office/powerpoint/2010/main" val="3637419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371601"/>
            <a:ext cx="8596668" cy="466976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首先，感謝我偉大的母親，「志仁」一詞由您而起，希能藉由「志仁國際法律事務所」的創立，表達對您最高的敬意。</a:t>
            </a:r>
          </a:p>
        </p:txBody>
      </p:sp>
    </p:spTree>
    <p:extLst>
      <p:ext uri="{BB962C8B-B14F-4D97-AF65-F5344CB8AC3E}">
        <p14:creationId xmlns:p14="http://schemas.microsoft.com/office/powerpoint/2010/main" val="3394076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13AD0F-8F77-44EC-B187-ED2F19B24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A544BA0-5860-4ED9-8EC9-2489E419C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4200" y="609600"/>
            <a:ext cx="4200525" cy="5603229"/>
          </a:xfrm>
        </p:spPr>
      </p:pic>
    </p:spTree>
    <p:extLst>
      <p:ext uri="{BB962C8B-B14F-4D97-AF65-F5344CB8AC3E}">
        <p14:creationId xmlns:p14="http://schemas.microsoft.com/office/powerpoint/2010/main" val="1530621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23A3B7-38D1-46AE-8E86-8175EC57C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9A96524-877F-4335-86BB-949F70662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7998" y="609600"/>
            <a:ext cx="4442429" cy="5925913"/>
          </a:xfrm>
        </p:spPr>
      </p:pic>
    </p:spTree>
    <p:extLst>
      <p:ext uri="{BB962C8B-B14F-4D97-AF65-F5344CB8AC3E}">
        <p14:creationId xmlns:p14="http://schemas.microsoft.com/office/powerpoint/2010/main" val="614220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647F42-DDCD-44F5-8E2B-830869B1A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C2D9A59-DF55-49EA-8EBD-60AE8200D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1532" y="609600"/>
            <a:ext cx="3904141" cy="5724525"/>
          </a:xfrm>
        </p:spPr>
      </p:pic>
    </p:spTree>
    <p:extLst>
      <p:ext uri="{BB962C8B-B14F-4D97-AF65-F5344CB8AC3E}">
        <p14:creationId xmlns:p14="http://schemas.microsoft.com/office/powerpoint/2010/main" val="1729844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AFE2F0-2D32-401D-A829-B33174E3D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F294881-EB2B-46E8-8E1A-10C5ABD84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8421" y="609600"/>
            <a:ext cx="4680554" cy="6243556"/>
          </a:xfrm>
        </p:spPr>
      </p:pic>
    </p:spTree>
    <p:extLst>
      <p:ext uri="{BB962C8B-B14F-4D97-AF65-F5344CB8AC3E}">
        <p14:creationId xmlns:p14="http://schemas.microsoft.com/office/powerpoint/2010/main" val="2139605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A02B57-48FF-4BD9-A189-812793A3F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489DEBF-03E9-4F25-8735-EC3FEE5D8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0155" y="609600"/>
            <a:ext cx="4391025" cy="5857343"/>
          </a:xfrm>
        </p:spPr>
      </p:pic>
    </p:spTree>
    <p:extLst>
      <p:ext uri="{BB962C8B-B14F-4D97-AF65-F5344CB8AC3E}">
        <p14:creationId xmlns:p14="http://schemas.microsoft.com/office/powerpoint/2010/main" val="827508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5F37D6-F5A9-4B14-8070-2B08B19CF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6E0938B-63DE-4661-9C34-99E1EB8A4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1775" y="583133"/>
            <a:ext cx="3905250" cy="6233135"/>
          </a:xfrm>
        </p:spPr>
      </p:pic>
    </p:spTree>
    <p:extLst>
      <p:ext uri="{BB962C8B-B14F-4D97-AF65-F5344CB8AC3E}">
        <p14:creationId xmlns:p14="http://schemas.microsoft.com/office/powerpoint/2010/main" val="201067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48C0FD-7853-4FFB-9069-F5EF6A54E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07A93E3-41DA-47AB-A97B-16A1F950EC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5150" y="609600"/>
            <a:ext cx="4019975" cy="6062781"/>
          </a:xfrm>
        </p:spPr>
      </p:pic>
    </p:spTree>
    <p:extLst>
      <p:ext uri="{BB962C8B-B14F-4D97-AF65-F5344CB8AC3E}">
        <p14:creationId xmlns:p14="http://schemas.microsoft.com/office/powerpoint/2010/main" val="2043693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A8711D-2F48-490C-9BAF-2C4231327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4D7D81A-62FB-4F15-ABE8-E0F072776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0850" y="609600"/>
            <a:ext cx="4476750" cy="5971695"/>
          </a:xfrm>
        </p:spPr>
      </p:pic>
    </p:spTree>
    <p:extLst>
      <p:ext uri="{BB962C8B-B14F-4D97-AF65-F5344CB8AC3E}">
        <p14:creationId xmlns:p14="http://schemas.microsoft.com/office/powerpoint/2010/main" val="391437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724E85-F015-45BA-B05F-60C470AF8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9E5F924-89E4-4DB0-937C-E81D26F59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2774" y="642210"/>
            <a:ext cx="7681583" cy="5758590"/>
          </a:xfrm>
        </p:spPr>
      </p:pic>
    </p:spTree>
    <p:extLst>
      <p:ext uri="{BB962C8B-B14F-4D97-AF65-F5344CB8AC3E}">
        <p14:creationId xmlns:p14="http://schemas.microsoft.com/office/powerpoint/2010/main" val="3979696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FB86D5-9C1A-4B28-B258-047921B8C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40E456A-AF82-494D-A135-DD374AE52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8046" y="609600"/>
            <a:ext cx="4413854" cy="5887796"/>
          </a:xfrm>
        </p:spPr>
      </p:pic>
    </p:spTree>
    <p:extLst>
      <p:ext uri="{BB962C8B-B14F-4D97-AF65-F5344CB8AC3E}">
        <p14:creationId xmlns:p14="http://schemas.microsoft.com/office/powerpoint/2010/main" val="3354973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6D073F-B786-465E-910A-8D46C97E2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真的有「志仁幼稚園」</a:t>
            </a:r>
            <a:r>
              <a:rPr lang="en-US" altLang="zh-TW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-1</a:t>
            </a:r>
            <a:endParaRPr lang="zh-TW" altLang="en-US" sz="4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516FA9B-087E-45C0-83E6-40A06BE083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012622" y="440869"/>
            <a:ext cx="4008665" cy="7421337"/>
          </a:xfrm>
        </p:spPr>
      </p:pic>
    </p:spTree>
    <p:extLst>
      <p:ext uri="{BB962C8B-B14F-4D97-AF65-F5344CB8AC3E}">
        <p14:creationId xmlns:p14="http://schemas.microsoft.com/office/powerpoint/2010/main" val="1855482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0752EB-E27F-428B-ACE3-E7DC4BC1B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1200575-11CB-460D-A831-4A535575B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7998" y="609600"/>
            <a:ext cx="4476750" cy="5971695"/>
          </a:xfrm>
        </p:spPr>
      </p:pic>
    </p:spTree>
    <p:extLst>
      <p:ext uri="{BB962C8B-B14F-4D97-AF65-F5344CB8AC3E}">
        <p14:creationId xmlns:p14="http://schemas.microsoft.com/office/powerpoint/2010/main" val="1465751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76DF4E-B61E-42B7-8C19-713820530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3165C01-8F2F-460B-ACB9-B5E877207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9425" y="624276"/>
            <a:ext cx="4029075" cy="5788937"/>
          </a:xfrm>
        </p:spPr>
      </p:pic>
    </p:spTree>
    <p:extLst>
      <p:ext uri="{BB962C8B-B14F-4D97-AF65-F5344CB8AC3E}">
        <p14:creationId xmlns:p14="http://schemas.microsoft.com/office/powerpoint/2010/main" val="1632581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E27BF9-BC1E-4C64-A109-549AA836E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3A9130D-8032-4018-A4A8-92BBF95A2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4200" y="654218"/>
            <a:ext cx="3943350" cy="6010612"/>
          </a:xfrm>
        </p:spPr>
      </p:pic>
    </p:spTree>
    <p:extLst>
      <p:ext uri="{BB962C8B-B14F-4D97-AF65-F5344CB8AC3E}">
        <p14:creationId xmlns:p14="http://schemas.microsoft.com/office/powerpoint/2010/main" val="1440228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E52410-66EA-49C2-B3A2-4CC15AF4B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70B7BD1-615F-4E3F-B1DA-E2B88181EB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6999" y="618928"/>
            <a:ext cx="4333876" cy="5877122"/>
          </a:xfrm>
        </p:spPr>
      </p:pic>
    </p:spTree>
    <p:extLst>
      <p:ext uri="{BB962C8B-B14F-4D97-AF65-F5344CB8AC3E}">
        <p14:creationId xmlns:p14="http://schemas.microsoft.com/office/powerpoint/2010/main" val="320328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CAC4D1-BC71-4154-808A-72725AEC5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14E2F2A-5B56-431F-AE27-126C0C338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6051" y="596058"/>
            <a:ext cx="4219574" cy="5875695"/>
          </a:xfrm>
        </p:spPr>
      </p:pic>
    </p:spTree>
    <p:extLst>
      <p:ext uri="{BB962C8B-B14F-4D97-AF65-F5344CB8AC3E}">
        <p14:creationId xmlns:p14="http://schemas.microsoft.com/office/powerpoint/2010/main" val="691114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2020DF-9446-40EA-9216-A50E3B26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8BBD939-5740-48D5-A3DB-4CAA45D199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7998" y="609600"/>
            <a:ext cx="4495800" cy="5997107"/>
          </a:xfrm>
        </p:spPr>
      </p:pic>
    </p:spTree>
    <p:extLst>
      <p:ext uri="{BB962C8B-B14F-4D97-AF65-F5344CB8AC3E}">
        <p14:creationId xmlns:p14="http://schemas.microsoft.com/office/powerpoint/2010/main" val="1154100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BCE211-E3A0-4031-9ECD-5CE738289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2B9B6DA-9F3B-435E-88B4-DBEB440385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1725" y="627347"/>
            <a:ext cx="4724400" cy="5897277"/>
          </a:xfrm>
        </p:spPr>
      </p:pic>
    </p:spTree>
    <p:extLst>
      <p:ext uri="{BB962C8B-B14F-4D97-AF65-F5344CB8AC3E}">
        <p14:creationId xmlns:p14="http://schemas.microsoft.com/office/powerpoint/2010/main" val="937080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B10BDF-3790-415D-9531-E9D07EE6C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4E4B42B-D5D6-49A9-9EE2-94A503DFF0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7997" y="660408"/>
            <a:ext cx="4425777" cy="5950458"/>
          </a:xfrm>
        </p:spPr>
      </p:pic>
    </p:spTree>
    <p:extLst>
      <p:ext uri="{BB962C8B-B14F-4D97-AF65-F5344CB8AC3E}">
        <p14:creationId xmlns:p14="http://schemas.microsoft.com/office/powerpoint/2010/main" val="3885269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2A0995-3414-46F4-9D9C-B1CC56AE2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2711114-A1EE-481C-BCB7-30F8A4B73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7643" y="609600"/>
            <a:ext cx="4809932" cy="6061439"/>
          </a:xfrm>
        </p:spPr>
      </p:pic>
    </p:spTree>
    <p:extLst>
      <p:ext uri="{BB962C8B-B14F-4D97-AF65-F5344CB8AC3E}">
        <p14:creationId xmlns:p14="http://schemas.microsoft.com/office/powerpoint/2010/main" val="945225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38017B-FF0E-47DF-BCF0-819FABFA4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80100D1-3F24-46AA-B394-A3C1F8158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7998" y="609600"/>
            <a:ext cx="4467225" cy="5961504"/>
          </a:xfrm>
        </p:spPr>
      </p:pic>
    </p:spTree>
    <p:extLst>
      <p:ext uri="{BB962C8B-B14F-4D97-AF65-F5344CB8AC3E}">
        <p14:creationId xmlns:p14="http://schemas.microsoft.com/office/powerpoint/2010/main" val="2068378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6D073F-B786-465E-910A-8D46C97E2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真的有「志仁幼稚園」</a:t>
            </a:r>
            <a:r>
              <a:rPr lang="en-US" altLang="zh-TW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-2</a:t>
            </a:r>
            <a:endParaRPr lang="zh-TW" altLang="en-US" sz="4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7B5A0419-ED72-4152-B549-86EF4AE18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238520" y="412297"/>
            <a:ext cx="3686568" cy="6033406"/>
          </a:xfrm>
        </p:spPr>
      </p:pic>
      <p:sp>
        <p:nvSpPr>
          <p:cNvPr id="12" name="箭號: 向左 11">
            <a:extLst>
              <a:ext uri="{FF2B5EF4-FFF2-40B4-BE49-F238E27FC236}">
                <a16:creationId xmlns:a16="http://schemas.microsoft.com/office/drawing/2014/main" id="{7ABE3ED5-3438-4196-8A72-EBBAD48AFC1A}"/>
              </a:ext>
            </a:extLst>
          </p:cNvPr>
          <p:cNvSpPr/>
          <p:nvPr/>
        </p:nvSpPr>
        <p:spPr>
          <a:xfrm>
            <a:off x="6172200" y="2130879"/>
            <a:ext cx="955221" cy="4082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4452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E7DFBF-5969-4C85-8E77-6BD64F1F7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347BB8D-35F5-4490-86E7-24BA09F64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0375" y="637485"/>
            <a:ext cx="4057650" cy="5844937"/>
          </a:xfrm>
        </p:spPr>
      </p:pic>
    </p:spTree>
    <p:extLst>
      <p:ext uri="{BB962C8B-B14F-4D97-AF65-F5344CB8AC3E}">
        <p14:creationId xmlns:p14="http://schemas.microsoft.com/office/powerpoint/2010/main" val="56547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F2F914-1898-404E-A3C6-A4785528B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7172694-920C-49F0-8905-63B876694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5551" y="643100"/>
            <a:ext cx="4467224" cy="5856265"/>
          </a:xfrm>
        </p:spPr>
      </p:pic>
    </p:spTree>
    <p:extLst>
      <p:ext uri="{BB962C8B-B14F-4D97-AF65-F5344CB8AC3E}">
        <p14:creationId xmlns:p14="http://schemas.microsoft.com/office/powerpoint/2010/main" val="2341689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5680D0-3DDD-4E30-B7C3-A60128C4B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CF2CDA7-0DA5-4B20-AA6D-7D6242C85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7998" y="609600"/>
            <a:ext cx="4933950" cy="5850589"/>
          </a:xfrm>
        </p:spPr>
      </p:pic>
    </p:spTree>
    <p:extLst>
      <p:ext uri="{BB962C8B-B14F-4D97-AF65-F5344CB8AC3E}">
        <p14:creationId xmlns:p14="http://schemas.microsoft.com/office/powerpoint/2010/main" val="4215249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3ED8E1-2800-43A7-941F-322CFFB28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97C8ADD-A9F3-4B7A-A11E-7D060971F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2225" y="569042"/>
            <a:ext cx="4562475" cy="6035400"/>
          </a:xfrm>
        </p:spPr>
      </p:pic>
    </p:spTree>
    <p:extLst>
      <p:ext uri="{BB962C8B-B14F-4D97-AF65-F5344CB8AC3E}">
        <p14:creationId xmlns:p14="http://schemas.microsoft.com/office/powerpoint/2010/main" val="138345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A037F5-4EA8-4605-B23E-9215741BE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8B19358-4495-4C7C-BB3E-2FEC9120BB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7975" y="609600"/>
            <a:ext cx="4667250" cy="5877946"/>
          </a:xfrm>
        </p:spPr>
      </p:pic>
    </p:spTree>
    <p:extLst>
      <p:ext uri="{BB962C8B-B14F-4D97-AF65-F5344CB8AC3E}">
        <p14:creationId xmlns:p14="http://schemas.microsoft.com/office/powerpoint/2010/main" val="2235291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901345-31E4-4FB4-A376-8EA368EEA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42F4E4B-098B-483D-A419-C79D1AA8B9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7999" y="474389"/>
            <a:ext cx="4254326" cy="6170185"/>
          </a:xfrm>
        </p:spPr>
      </p:pic>
    </p:spTree>
    <p:extLst>
      <p:ext uri="{BB962C8B-B14F-4D97-AF65-F5344CB8AC3E}">
        <p14:creationId xmlns:p14="http://schemas.microsoft.com/office/powerpoint/2010/main" val="3037817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F1DF16-1E06-49B6-8497-50E881BBD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A240F35-A17B-4817-9877-2630D767E1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7998" y="679760"/>
            <a:ext cx="4111451" cy="5869483"/>
          </a:xfrm>
        </p:spPr>
      </p:pic>
    </p:spTree>
    <p:extLst>
      <p:ext uri="{BB962C8B-B14F-4D97-AF65-F5344CB8AC3E}">
        <p14:creationId xmlns:p14="http://schemas.microsoft.com/office/powerpoint/2010/main" val="2093752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84A23F-99E5-476F-BCF9-614A0541E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95AD6991-2DD8-4C39-8D02-7ED47983D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7998" y="609600"/>
            <a:ext cx="4429125" cy="5908167"/>
          </a:xfrm>
        </p:spPr>
      </p:pic>
    </p:spTree>
    <p:extLst>
      <p:ext uri="{BB962C8B-B14F-4D97-AF65-F5344CB8AC3E}">
        <p14:creationId xmlns:p14="http://schemas.microsoft.com/office/powerpoint/2010/main" val="2731280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6A0203-234F-4AF7-8654-BA4C68C18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E320E64-2A77-4583-8DCA-1CBC90271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0630" y="609600"/>
            <a:ext cx="4410075" cy="5882755"/>
          </a:xfrm>
        </p:spPr>
      </p:pic>
    </p:spTree>
    <p:extLst>
      <p:ext uri="{BB962C8B-B14F-4D97-AF65-F5344CB8AC3E}">
        <p14:creationId xmlns:p14="http://schemas.microsoft.com/office/powerpoint/2010/main" val="3574842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44DC81-3837-4F98-8935-FA51270D8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FB4523B-1E85-4CDA-A10A-47D953143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7998" y="609600"/>
            <a:ext cx="4616277" cy="5833767"/>
          </a:xfrm>
        </p:spPr>
      </p:pic>
    </p:spTree>
    <p:extLst>
      <p:ext uri="{BB962C8B-B14F-4D97-AF65-F5344CB8AC3E}">
        <p14:creationId xmlns:p14="http://schemas.microsoft.com/office/powerpoint/2010/main" val="195662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E07383-1FDC-46D3-8BD8-137EC6C4C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我是志仁幼稚園畢業的</a:t>
            </a:r>
            <a:r>
              <a:rPr lang="en-US" altLang="zh-TW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sz="4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E67C4DE-1A09-4707-841F-8423AE525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081889" y="702129"/>
            <a:ext cx="4033161" cy="6253844"/>
          </a:xfr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BF5CB88E-AED8-46B2-968F-F46F52CD1534}"/>
              </a:ext>
            </a:extLst>
          </p:cNvPr>
          <p:cNvSpPr txBox="1"/>
          <p:nvPr/>
        </p:nvSpPr>
        <p:spPr>
          <a:xfrm flipH="1">
            <a:off x="7690757" y="3758684"/>
            <a:ext cx="2579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據說這個是我</a:t>
            </a:r>
            <a:r>
              <a:rPr lang="en-US" altLang="zh-TW" dirty="0"/>
              <a:t>…..</a:t>
            </a:r>
            <a:endParaRPr lang="zh-TW" altLang="en-US" dirty="0"/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9B5089DD-B207-4974-B670-FD4507CADEA3}"/>
              </a:ext>
            </a:extLst>
          </p:cNvPr>
          <p:cNvCxnSpPr/>
          <p:nvPr/>
        </p:nvCxnSpPr>
        <p:spPr>
          <a:xfrm flipV="1">
            <a:off x="4441371" y="3943350"/>
            <a:ext cx="3249386" cy="6531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250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6F380A-AF5E-4F89-BCA9-3D451D890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3229B12-8B7F-406A-BAFD-CF89AF3F4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3149" y="589230"/>
            <a:ext cx="5229225" cy="6098752"/>
          </a:xfrm>
        </p:spPr>
      </p:pic>
    </p:spTree>
    <p:extLst>
      <p:ext uri="{BB962C8B-B14F-4D97-AF65-F5344CB8AC3E}">
        <p14:creationId xmlns:p14="http://schemas.microsoft.com/office/powerpoint/2010/main" val="1175463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FC276D-CBAE-4018-BA1F-DF218FB15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C42C5626-EDE4-4D52-9F39-9EEA008431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0375" y="609600"/>
            <a:ext cx="4505325" cy="6009812"/>
          </a:xfrm>
        </p:spPr>
      </p:pic>
    </p:spTree>
    <p:extLst>
      <p:ext uri="{BB962C8B-B14F-4D97-AF65-F5344CB8AC3E}">
        <p14:creationId xmlns:p14="http://schemas.microsoft.com/office/powerpoint/2010/main" val="1353931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8A6BBA-381A-4CF1-AB79-4D8A78CD0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FDA625D-521D-4F03-A168-CF4710EDE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7998" y="609600"/>
            <a:ext cx="4505325" cy="6009813"/>
          </a:xfrm>
        </p:spPr>
      </p:pic>
    </p:spTree>
    <p:extLst>
      <p:ext uri="{BB962C8B-B14F-4D97-AF65-F5344CB8AC3E}">
        <p14:creationId xmlns:p14="http://schemas.microsoft.com/office/powerpoint/2010/main" val="73954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4B2318-1FFD-4C87-98F3-253154FE2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E35A066-06D0-4917-9C14-82D0DEB702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7998" y="609600"/>
            <a:ext cx="4438650" cy="5920872"/>
          </a:xfrm>
        </p:spPr>
      </p:pic>
    </p:spTree>
    <p:extLst>
      <p:ext uri="{BB962C8B-B14F-4D97-AF65-F5344CB8AC3E}">
        <p14:creationId xmlns:p14="http://schemas.microsoft.com/office/powerpoint/2010/main" val="1058182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D5427B-6106-44CE-B6B9-ABD73CB95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4EBE052E-33E0-470D-8A29-12B09ABEB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7998" y="609600"/>
            <a:ext cx="4494752" cy="5995708"/>
          </a:xfrm>
        </p:spPr>
      </p:pic>
    </p:spTree>
    <p:extLst>
      <p:ext uri="{BB962C8B-B14F-4D97-AF65-F5344CB8AC3E}">
        <p14:creationId xmlns:p14="http://schemas.microsoft.com/office/powerpoint/2010/main" val="687702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FB4CC7-B25A-4401-A928-2F5C459DF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75D4111-6626-45F8-9117-04BB4FE3F7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1724" y="627347"/>
            <a:ext cx="5038726" cy="6060635"/>
          </a:xfrm>
        </p:spPr>
      </p:pic>
    </p:spTree>
    <p:extLst>
      <p:ext uri="{BB962C8B-B14F-4D97-AF65-F5344CB8AC3E}">
        <p14:creationId xmlns:p14="http://schemas.microsoft.com/office/powerpoint/2010/main" val="622630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6F9269-7D5F-4EE1-99B6-5848B5D86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671ACA2-7746-4AB7-AE4D-5C3499F12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1250" y="640052"/>
            <a:ext cx="5057775" cy="6035224"/>
          </a:xfrm>
        </p:spPr>
      </p:pic>
    </p:spTree>
    <p:extLst>
      <p:ext uri="{BB962C8B-B14F-4D97-AF65-F5344CB8AC3E}">
        <p14:creationId xmlns:p14="http://schemas.microsoft.com/office/powerpoint/2010/main" val="1454735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EA9917-73F2-4CE0-9ABF-E1EA4AF33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CED59B54-F43C-467E-9D64-2F4A650E25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5625" y="759690"/>
            <a:ext cx="4038600" cy="5890497"/>
          </a:xfrm>
        </p:spPr>
      </p:pic>
    </p:spTree>
    <p:extLst>
      <p:ext uri="{BB962C8B-B14F-4D97-AF65-F5344CB8AC3E}">
        <p14:creationId xmlns:p14="http://schemas.microsoft.com/office/powerpoint/2010/main" val="3271823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136098-F457-4915-A608-884F4F8CC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96B2362-3A7A-4807-90DA-8D15E0D3F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要感謝的人太多，就感謝天吧！</a:t>
            </a:r>
          </a:p>
        </p:txBody>
      </p:sp>
    </p:spTree>
    <p:extLst>
      <p:ext uri="{BB962C8B-B14F-4D97-AF65-F5344CB8AC3E}">
        <p14:creationId xmlns:p14="http://schemas.microsoft.com/office/powerpoint/2010/main" val="4030131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0FB63B-8F0A-4074-B186-DAF688D30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4429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志仁國際法律事務所</a:t>
            </a:r>
            <a:br>
              <a:rPr lang="en-US" altLang="zh-TW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開幕茶會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8D00B00-1E87-4DE0-9FF0-A98C31A0D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43743"/>
            <a:ext cx="9065380" cy="597081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00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00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入場、寒暄、事務所參觀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00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精靈姐姐說故事        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地點：</a:t>
            </a:r>
            <a:r>
              <a:rPr lang="en-US" altLang="zh-TW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樓陽台區</a:t>
            </a:r>
            <a:endParaRPr lang="en-US" altLang="zh-TW" sz="28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弦樂演出（李商宇老師、賴立文老師）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           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地點：</a:t>
            </a:r>
            <a:r>
              <a:rPr lang="en-US" altLang="zh-TW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樓大會議室</a:t>
            </a:r>
            <a:endParaRPr lang="en-US" altLang="zh-TW" sz="28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13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13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弦樂演出（賴立文老師）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           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地點：</a:t>
            </a:r>
            <a:r>
              <a:rPr lang="en-US" altLang="zh-TW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樓大會議室</a:t>
            </a:r>
            <a:endParaRPr lang="en-US" altLang="zh-TW" sz="28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13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00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精靈姐姐說故事</a:t>
            </a: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           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地點：</a:t>
            </a:r>
            <a:r>
              <a:rPr lang="en-US" altLang="zh-TW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樓陽台區</a:t>
            </a: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                                         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7572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EC8420-EA85-4663-81C6-4D3C0CE11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FF155B0-73FC-4E20-A069-0DB982A23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6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看不清楚</a:t>
            </a:r>
            <a:r>
              <a:rPr lang="en-US" altLang="zh-TW" sz="6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sz="6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52304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zh-TW" altLang="en-US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感謝您的光臨，讓我們蓬蓽生輝，</a:t>
            </a:r>
            <a:endParaRPr lang="en-US" altLang="zh-TW" sz="4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4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若有招待不週之處，尚請見諒！</a:t>
            </a:r>
            <a:endParaRPr lang="en-US" altLang="zh-TW" sz="4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41966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離場時別忘了帶走我們幫您準備的小禮物喔！</a:t>
            </a:r>
            <a:endParaRPr lang="en-US" altLang="zh-TW" sz="4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4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志仁國際法律事務所全體同仁感謝您！</a:t>
            </a:r>
          </a:p>
        </p:txBody>
      </p:sp>
    </p:spTree>
    <p:extLst>
      <p:ext uri="{BB962C8B-B14F-4D97-AF65-F5344CB8AC3E}">
        <p14:creationId xmlns:p14="http://schemas.microsoft.com/office/powerpoint/2010/main" val="2674526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1F454F-510C-4D9B-B864-114E02F9A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附上個人獨照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-1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0FD98030-EE2F-4A3B-AC23-1B43E244F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963634" y="367391"/>
            <a:ext cx="4098475" cy="6711042"/>
          </a:xfrm>
        </p:spPr>
      </p:pic>
    </p:spTree>
    <p:extLst>
      <p:ext uri="{BB962C8B-B14F-4D97-AF65-F5344CB8AC3E}">
        <p14:creationId xmlns:p14="http://schemas.microsoft.com/office/powerpoint/2010/main" val="3521066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theme/theme1.xml><?xml version="1.0" encoding="utf-8"?>
<a:theme xmlns:a="http://schemas.openxmlformats.org/drawingml/2006/main" name="多面向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586</TotalTime>
  <Words>647</Words>
  <Application>Microsoft Office PowerPoint</Application>
  <PresentationFormat>寬螢幕</PresentationFormat>
  <Paragraphs>74</Paragraphs>
  <Slides>81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81</vt:i4>
      </vt:variant>
    </vt:vector>
  </HeadingPairs>
  <TitlesOfParts>
    <vt:vector size="87" baseType="lpstr">
      <vt:lpstr>微軟正黑體</vt:lpstr>
      <vt:lpstr>標楷體</vt:lpstr>
      <vt:lpstr>Arial</vt:lpstr>
      <vt:lpstr>Trebuchet MS</vt:lpstr>
      <vt:lpstr>Wingdings 3</vt:lpstr>
      <vt:lpstr>多面向</vt:lpstr>
      <vt:lpstr>志仁國際法律事務所 開幕茶會</vt:lpstr>
      <vt:lpstr>志仁國際法律事務所 開幕茶會</vt:lpstr>
      <vt:lpstr>PowerPoint 簡報</vt:lpstr>
      <vt:lpstr>PowerPoint 簡報</vt:lpstr>
      <vt:lpstr>真的有「志仁幼稚園」-1</vt:lpstr>
      <vt:lpstr>真的有「志仁幼稚園」-2</vt:lpstr>
      <vt:lpstr>我是志仁幼稚園畢業的……</vt:lpstr>
      <vt:lpstr>PowerPoint 簡報</vt:lpstr>
      <vt:lpstr>附上個人獨照-1</vt:lpstr>
      <vt:lpstr>附上個人獨照-2</vt:lpstr>
      <vt:lpstr>PowerPoint 簡報</vt:lpstr>
      <vt:lpstr>PowerPoint 簡報</vt:lpstr>
      <vt:lpstr>PowerPoint 簡報</vt:lpstr>
      <vt:lpstr>PowerPoint 簡報</vt:lpstr>
      <vt:lpstr>鋼筆及題字</vt:lpstr>
      <vt:lpstr>桂格養氣人蔘</vt:lpstr>
      <vt:lpstr>A4影印紙4箱</vt:lpstr>
      <vt:lpstr>雀巢膠囊咖啡機</vt:lpstr>
      <vt:lpstr>日立空氣清淨機4台</vt:lpstr>
      <vt:lpstr>東芝微波爐</vt:lpstr>
      <vt:lpstr>   匾  額</vt:lpstr>
      <vt:lpstr>匾  額</vt:lpstr>
      <vt:lpstr>碎紙機</vt:lpstr>
      <vt:lpstr>驗鈔機</vt:lpstr>
      <vt:lpstr>大金空氣清淨機3台</vt:lpstr>
      <vt:lpstr>三菱電冰箱</vt:lpstr>
      <vt:lpstr>琉園-福飛揚</vt:lpstr>
      <vt:lpstr>巴西紫水晶</vt:lpstr>
      <vt:lpstr>大師書法</vt:lpstr>
      <vt:lpstr>電腦螢幕2台</vt:lpstr>
      <vt:lpstr>茶葉-1</vt:lpstr>
      <vt:lpstr>茶葉-2</vt:lpstr>
      <vt:lpstr>電動釘書機</vt:lpstr>
      <vt:lpstr>球棒……</vt:lpstr>
      <vt:lpstr>護貝機</vt:lpstr>
      <vt:lpstr>咖啡機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志仁國際法律事務所 開幕茶會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志仁國際法律事務所 開幕茶會</dc:title>
  <dc:creator>鴻維 李</dc:creator>
  <cp:lastModifiedBy>鴻維 李</cp:lastModifiedBy>
  <cp:revision>58</cp:revision>
  <dcterms:created xsi:type="dcterms:W3CDTF">2019-09-19T08:08:09Z</dcterms:created>
  <dcterms:modified xsi:type="dcterms:W3CDTF">2019-10-04T02:13:09Z</dcterms:modified>
</cp:coreProperties>
</file>